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Bodoni MT Black" panose="02070A03080606020203" pitchFamily="18" charset="0"/>
      <p:bold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pperplate Gothic Bold" panose="020E0705020206020404" pitchFamily="34" charset="0"/>
      <p:regular r:id="rId11"/>
    </p:embeddedFont>
    <p:embeddedFont>
      <p:font typeface="Tekton Pro" panose="020F0603020208020904" pitchFamily="34" charset="0"/>
      <p:bold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0614099226847"/>
          <c:y val="3.8934118719325013E-2"/>
          <c:w val="0.73904954809199264"/>
          <c:h val="0.9571724694087424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D-4997-979F-929DFDFDD719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71D-4997-979F-929DFDFDD7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5E-4FFC-9984-295D6DDCCA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5E-4FFC-9984-295D6DDCCA9E}"/>
              </c:ext>
            </c:extLst>
          </c:dPt>
          <c:cat>
            <c:strRef>
              <c:f>Hoja1!$A$2:$A$5</c:f>
              <c:strCache>
                <c:ptCount val="1"/>
                <c:pt idx="0">
                  <c:v>LATERALIDAD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D-4997-979F-929DFDFDD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977d5e5c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977d5e5c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1.xml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-511740" y="3085125"/>
            <a:ext cx="4039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  <a:latin typeface="Tekton Pro" panose="020F0603020208020904" pitchFamily="34" charset="0"/>
                <a:ea typeface="Pacifico"/>
                <a:cs typeface="Pacifico"/>
                <a:sym typeface="Pacifico"/>
              </a:rPr>
              <a:t>INSTRUCCIONES</a:t>
            </a:r>
            <a:endParaRPr b="1" dirty="0">
              <a:latin typeface="Tekton Pro" panose="020F0603020208020904" pitchFamily="34" charset="0"/>
              <a:ea typeface="Pacifico"/>
              <a:cs typeface="Pacifico"/>
              <a:sym typeface="Pacifico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E4AA8FB-55C1-4E7B-8981-7718CBC76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636935"/>
              </p:ext>
            </p:extLst>
          </p:nvPr>
        </p:nvGraphicFramePr>
        <p:xfrm>
          <a:off x="1781547" y="71210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F21A4B35-445E-4213-A017-0E2FDAB55F74}"/>
              </a:ext>
            </a:extLst>
          </p:cNvPr>
          <p:cNvGrpSpPr/>
          <p:nvPr/>
        </p:nvGrpSpPr>
        <p:grpSpPr>
          <a:xfrm>
            <a:off x="1945538" y="334159"/>
            <a:ext cx="8449286" cy="6523841"/>
            <a:chOff x="2739401" y="112225"/>
            <a:chExt cx="8449286" cy="6523841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16947C53-F7FF-4FB7-A089-9703324991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60337544"/>
                </p:ext>
              </p:extLst>
            </p:nvPr>
          </p:nvGraphicFramePr>
          <p:xfrm>
            <a:off x="2739401" y="112225"/>
            <a:ext cx="8449286" cy="6523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97" name="Google Shape;97;p13"/>
            <p:cNvSpPr/>
            <p:nvPr/>
          </p:nvSpPr>
          <p:spPr>
            <a:xfrm>
              <a:off x="7963209" y="5204035"/>
              <a:ext cx="873300" cy="8733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8924953" y="4151627"/>
              <a:ext cx="873300" cy="8733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9245738" y="2852543"/>
              <a:ext cx="873300" cy="8733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878008" y="1620611"/>
              <a:ext cx="873300" cy="8733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783610" y="495543"/>
              <a:ext cx="873300" cy="8733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7916336" y="826198"/>
              <a:ext cx="873300" cy="8733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335029" y="826198"/>
              <a:ext cx="873300" cy="8733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421800" y="1766187"/>
              <a:ext cx="873300" cy="8733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045614" y="3037343"/>
              <a:ext cx="873300" cy="8733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31717" y="4365660"/>
              <a:ext cx="873300" cy="873300"/>
            </a:xfrm>
            <a:prstGeom prst="ellipse">
              <a:avLst/>
            </a:prstGeom>
            <a:solidFill>
              <a:srgbClr val="6AA84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6802674" y="5614562"/>
              <a:ext cx="873300" cy="8733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520253" y="5375880"/>
              <a:ext cx="873300" cy="873300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" name="Google Shape;92;p13"/>
          <p:cNvPicPr preferRelativeResize="0"/>
          <p:nvPr/>
        </p:nvPicPr>
        <p:blipFill>
          <a:blip r:embed="rId9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32384" y="657911"/>
            <a:ext cx="1614425" cy="135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mano izquierda"/>
          <p:cNvPicPr preferRelativeResize="0"/>
          <p:nvPr/>
        </p:nvPicPr>
        <p:blipFill>
          <a:blip r:embed="rId9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6372" y="804821"/>
            <a:ext cx="1614413" cy="13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 rot="-10248340">
            <a:off x="570076" y="1099504"/>
            <a:ext cx="906851" cy="528515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5" name="Google Shape;95;p13"/>
          <p:cNvSpPr/>
          <p:nvPr/>
        </p:nvSpPr>
        <p:spPr>
          <a:xfrm rot="759228">
            <a:off x="11120892" y="1152916"/>
            <a:ext cx="820324" cy="507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90" name="flecha grande"/>
          <p:cNvPicPr preferRelativeResize="0"/>
          <p:nvPr/>
        </p:nvPicPr>
        <p:blipFill>
          <a:blip r:embed="rId10"/>
          <a:srcRect/>
          <a:stretch/>
        </p:blipFill>
        <p:spPr>
          <a:xfrm>
            <a:off x="5931891" y="616013"/>
            <a:ext cx="1038300" cy="615982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TITULO"/>
          <p:cNvSpPr txBox="1"/>
          <p:nvPr/>
        </p:nvSpPr>
        <p:spPr>
          <a:xfrm>
            <a:off x="-1033212" y="-94026"/>
            <a:ext cx="1442544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dk1"/>
                </a:solidFill>
                <a:latin typeface="Bodoni MT Black" panose="02070A03080606020203" pitchFamily="18" charset="0"/>
              </a:rPr>
              <a:t>TWISTER</a:t>
            </a:r>
            <a:r>
              <a:rPr lang="es-MX" sz="4400" dirty="0">
                <a:solidFill>
                  <a:schemeClr val="dk1"/>
                </a:solidFill>
                <a:latin typeface="Copperplate Gothic Bold" panose="020E0705020206020404" pitchFamily="34" charset="0"/>
              </a:rPr>
              <a:t> </a:t>
            </a:r>
            <a:endParaRPr sz="1200" dirty="0">
              <a:latin typeface="Copperplate Gothic Bold" panose="020E07050202060204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808CC9-BAED-4AA9-B3C9-6E57DD02F947}"/>
              </a:ext>
            </a:extLst>
          </p:cNvPr>
          <p:cNvSpPr txBox="1"/>
          <p:nvPr/>
        </p:nvSpPr>
        <p:spPr>
          <a:xfrm>
            <a:off x="10270629" y="2052147"/>
            <a:ext cx="180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DERECHA</a:t>
            </a:r>
            <a:endParaRPr lang="es-ES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85D20B6-9534-4C9F-BFE2-F6A0484470D7}"/>
              </a:ext>
            </a:extLst>
          </p:cNvPr>
          <p:cNvSpPr txBox="1"/>
          <p:nvPr/>
        </p:nvSpPr>
        <p:spPr>
          <a:xfrm>
            <a:off x="628123" y="2225604"/>
            <a:ext cx="1951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IZQUIERDA</a:t>
            </a:r>
            <a:endParaRPr lang="es-ES" b="1" dirty="0"/>
          </a:p>
        </p:txBody>
      </p:sp>
      <p:pic>
        <p:nvPicPr>
          <p:cNvPr id="87" name="boton" descr="Imagen que contiene Icono&#10;&#10;Descripción generada automáticament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85821" y="4683004"/>
            <a:ext cx="1789469" cy="2174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ONIDO RULETA">
            <a:hlinkClick r:id="" action="ppaction://media"/>
            <a:extLst>
              <a:ext uri="{FF2B5EF4-FFF2-40B4-BE49-F238E27FC236}">
                <a16:creationId xmlns:a16="http://schemas.microsoft.com/office/drawing/2014/main" id="{5562EE04-24AE-41CF-9C93-B37930B39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22184" y="2879074"/>
            <a:ext cx="487363" cy="48736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2A125F4-3F40-4C53-8508-E2B76F2FF004}"/>
              </a:ext>
            </a:extLst>
          </p:cNvPr>
          <p:cNvSpPr txBox="1"/>
          <p:nvPr/>
        </p:nvSpPr>
        <p:spPr>
          <a:xfrm>
            <a:off x="112591" y="3581369"/>
            <a:ext cx="3088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ES" sz="1200" b="0" i="0" dirty="0">
                <a:solidFill>
                  <a:srgbClr val="333333"/>
                </a:solidFill>
                <a:effectLst/>
                <a:latin typeface="Droid Sans"/>
              </a:rPr>
              <a:t> Una persona lanza la ruleta, si sale por la parte derecha pondrá un dedo de la mano derecha y si sale por el lado izquierdo colocará un dedo de la mano izquierda. Además, tendrán que situar el dedo en el color que ha salido al girar la ruleta.</a:t>
            </a:r>
          </a:p>
          <a:p>
            <a:pPr algn="just" fontAlgn="base"/>
            <a:r>
              <a:rPr lang="es-ES" sz="1200" b="0" i="0" dirty="0">
                <a:solidFill>
                  <a:srgbClr val="333333"/>
                </a:solidFill>
                <a:effectLst/>
                <a:latin typeface="Droid Sans"/>
              </a:rPr>
              <a:t>Una vez colocado un dedo, no podrá́ moverse. Gana aquella persona que consiga poner los 10 dedos en el Dedo </a:t>
            </a:r>
            <a:r>
              <a:rPr lang="es-ES" sz="1200" b="0" i="0" dirty="0" err="1">
                <a:solidFill>
                  <a:srgbClr val="333333"/>
                </a:solidFill>
                <a:effectLst/>
                <a:latin typeface="Droid Sans"/>
              </a:rPr>
              <a:t>Twister</a:t>
            </a:r>
            <a:r>
              <a:rPr lang="es-ES" sz="1200" b="0" i="0" dirty="0">
                <a:solidFill>
                  <a:srgbClr val="333333"/>
                </a:solidFill>
                <a:effectLst/>
                <a:latin typeface="Droid Sans"/>
              </a:rPr>
              <a:t> o en su caso el que más dedos haya conseguido colocar. </a:t>
            </a:r>
          </a:p>
          <a:p>
            <a:pPr algn="just" fontAlgn="base"/>
            <a:r>
              <a:rPr lang="es-ES" sz="1200" b="0" i="0" dirty="0">
                <a:solidFill>
                  <a:srgbClr val="333333"/>
                </a:solidFill>
                <a:effectLst/>
                <a:latin typeface="Droid Sans"/>
              </a:rPr>
              <a:t>Estira los dedos y…¡a jugar!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1065805" y="707545"/>
            <a:ext cx="873300" cy="8733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9190935" y="5670850"/>
            <a:ext cx="873300" cy="87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7661325" y="5617530"/>
            <a:ext cx="873300" cy="8733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5962564" y="1946875"/>
            <a:ext cx="873300" cy="8733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9110512" y="3327400"/>
            <a:ext cx="873300" cy="8733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7555525" y="3327400"/>
            <a:ext cx="873300" cy="87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7555525" y="1928472"/>
            <a:ext cx="873300" cy="87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4"/>
          <p:cNvSpPr/>
          <p:nvPr/>
        </p:nvSpPr>
        <p:spPr>
          <a:xfrm>
            <a:off x="9132000" y="4546745"/>
            <a:ext cx="873300" cy="87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10720545" y="5617530"/>
            <a:ext cx="873300" cy="8733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9067304" y="1868935"/>
            <a:ext cx="873300" cy="8733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2729570" y="736795"/>
            <a:ext cx="873300" cy="87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10632660" y="4546745"/>
            <a:ext cx="873300" cy="8733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10601550" y="3327400"/>
            <a:ext cx="873300" cy="87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10579084" y="1946875"/>
            <a:ext cx="873300" cy="87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4377890" y="718392"/>
            <a:ext cx="873300" cy="8733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5894570" y="707545"/>
            <a:ext cx="873300" cy="8733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7554820" y="707545"/>
            <a:ext cx="873300" cy="87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8880635" y="695695"/>
            <a:ext cx="873300" cy="87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10544400" y="632420"/>
            <a:ext cx="873300" cy="87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5893988" y="3305600"/>
            <a:ext cx="873300" cy="87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6005364" y="5617530"/>
            <a:ext cx="873300" cy="87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5970478" y="4546745"/>
            <a:ext cx="873300" cy="8733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1093076" y="4546745"/>
            <a:ext cx="873300" cy="8733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/>
          <p:nvPr/>
        </p:nvSpPr>
        <p:spPr>
          <a:xfrm>
            <a:off x="1068970" y="1997945"/>
            <a:ext cx="873300" cy="87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4377890" y="1928472"/>
            <a:ext cx="873300" cy="87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>
            <a:off x="4377890" y="3314697"/>
            <a:ext cx="873300" cy="8733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4377890" y="5599127"/>
            <a:ext cx="873300" cy="87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4"/>
          <p:cNvSpPr/>
          <p:nvPr/>
        </p:nvSpPr>
        <p:spPr>
          <a:xfrm>
            <a:off x="4377890" y="4528342"/>
            <a:ext cx="873300" cy="87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23;p14">
            <a:extLst>
              <a:ext uri="{FF2B5EF4-FFF2-40B4-BE49-F238E27FC236}">
                <a16:creationId xmlns:a16="http://schemas.microsoft.com/office/drawing/2014/main" id="{A88DE5E3-56A1-4401-8300-D835F8026E87}"/>
              </a:ext>
            </a:extLst>
          </p:cNvPr>
          <p:cNvSpPr/>
          <p:nvPr/>
        </p:nvSpPr>
        <p:spPr>
          <a:xfrm>
            <a:off x="7611970" y="4546745"/>
            <a:ext cx="873300" cy="8733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35;p14">
            <a:extLst>
              <a:ext uri="{FF2B5EF4-FFF2-40B4-BE49-F238E27FC236}">
                <a16:creationId xmlns:a16="http://schemas.microsoft.com/office/drawing/2014/main" id="{94D890FA-F7DB-4C55-96A3-CD98B8173AAC}"/>
              </a:ext>
            </a:extLst>
          </p:cNvPr>
          <p:cNvSpPr/>
          <p:nvPr/>
        </p:nvSpPr>
        <p:spPr>
          <a:xfrm>
            <a:off x="2854704" y="5617530"/>
            <a:ext cx="873300" cy="8733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35;p14">
            <a:extLst>
              <a:ext uri="{FF2B5EF4-FFF2-40B4-BE49-F238E27FC236}">
                <a16:creationId xmlns:a16="http://schemas.microsoft.com/office/drawing/2014/main" id="{E5C7FC79-A30E-4EE2-8C4A-B8EE72FC19AE}"/>
              </a:ext>
            </a:extLst>
          </p:cNvPr>
          <p:cNvSpPr/>
          <p:nvPr/>
        </p:nvSpPr>
        <p:spPr>
          <a:xfrm>
            <a:off x="2833432" y="4546745"/>
            <a:ext cx="873300" cy="8733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35;p14">
            <a:extLst>
              <a:ext uri="{FF2B5EF4-FFF2-40B4-BE49-F238E27FC236}">
                <a16:creationId xmlns:a16="http://schemas.microsoft.com/office/drawing/2014/main" id="{E4F7D462-8C29-4535-BB75-AE0DD5A9FDFC}"/>
              </a:ext>
            </a:extLst>
          </p:cNvPr>
          <p:cNvSpPr/>
          <p:nvPr/>
        </p:nvSpPr>
        <p:spPr>
          <a:xfrm>
            <a:off x="2801589" y="3327400"/>
            <a:ext cx="873300" cy="873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35;p14">
            <a:extLst>
              <a:ext uri="{FF2B5EF4-FFF2-40B4-BE49-F238E27FC236}">
                <a16:creationId xmlns:a16="http://schemas.microsoft.com/office/drawing/2014/main" id="{E5C11EA1-8400-4BF9-9018-60BF645BA15F}"/>
              </a:ext>
            </a:extLst>
          </p:cNvPr>
          <p:cNvSpPr/>
          <p:nvPr/>
        </p:nvSpPr>
        <p:spPr>
          <a:xfrm>
            <a:off x="2773038" y="1946875"/>
            <a:ext cx="873300" cy="8733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112;p14">
            <a:extLst>
              <a:ext uri="{FF2B5EF4-FFF2-40B4-BE49-F238E27FC236}">
                <a16:creationId xmlns:a16="http://schemas.microsoft.com/office/drawing/2014/main" id="{CC830343-07AC-40F5-A21C-4A0F0F5A5D0B}"/>
              </a:ext>
            </a:extLst>
          </p:cNvPr>
          <p:cNvSpPr/>
          <p:nvPr/>
        </p:nvSpPr>
        <p:spPr>
          <a:xfrm>
            <a:off x="1093076" y="5670850"/>
            <a:ext cx="873300" cy="8733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12;p14">
            <a:extLst>
              <a:ext uri="{FF2B5EF4-FFF2-40B4-BE49-F238E27FC236}">
                <a16:creationId xmlns:a16="http://schemas.microsoft.com/office/drawing/2014/main" id="{5D1B0E14-989C-42EC-8403-4AE2670F6079}"/>
              </a:ext>
            </a:extLst>
          </p:cNvPr>
          <p:cNvSpPr/>
          <p:nvPr/>
        </p:nvSpPr>
        <p:spPr>
          <a:xfrm>
            <a:off x="1093076" y="3305600"/>
            <a:ext cx="873300" cy="8733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100</Words>
  <Application>Microsoft Office PowerPoint</Application>
  <PresentationFormat>Panorámica</PresentationFormat>
  <Paragraphs>7</Paragraphs>
  <Slides>2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Tekton Pro</vt:lpstr>
      <vt:lpstr>Arial</vt:lpstr>
      <vt:lpstr>Copperplate Gothic Bold</vt:lpstr>
      <vt:lpstr>Calibri</vt:lpstr>
      <vt:lpstr>Bodoni MT Black</vt:lpstr>
      <vt:lpstr>Droid Sans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Noelia Suárez Marrero</dc:creator>
  <cp:lastModifiedBy>Noelia Suárez Marrero</cp:lastModifiedBy>
  <cp:revision>15</cp:revision>
  <dcterms:modified xsi:type="dcterms:W3CDTF">2021-05-23T23:40:06Z</dcterms:modified>
</cp:coreProperties>
</file>